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velo789/aws_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290A5F-4765-36A2-A181-9986D29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4544340"/>
            <a:ext cx="660342" cy="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69891-B3A7-E7F7-5F8B-51AD8D2D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8" name="KakaoTalk_Recording_20240616_125204">
            <a:hlinkClick r:id="" action="ppaction://media"/>
            <a:extLst>
              <a:ext uri="{FF2B5EF4-FFF2-40B4-BE49-F238E27FC236}">
                <a16:creationId xmlns:a16="http://schemas.microsoft.com/office/drawing/2014/main" id="{B1C35DF2-1770-4D30-E36A-51DF72852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530" y="2494619"/>
            <a:ext cx="6762939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168318" y="4235292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A4D049-DB8F-888D-3E6E-DE90B1EC53CA}"/>
              </a:ext>
            </a:extLst>
          </p:cNvPr>
          <p:cNvSpPr/>
          <p:nvPr/>
        </p:nvSpPr>
        <p:spPr>
          <a:xfrm rot="10800000" flipH="1">
            <a:off x="7168319" y="3877540"/>
            <a:ext cx="462323" cy="282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312</TotalTime>
  <Words>114</Words>
  <Application>Microsoft Office PowerPoint</Application>
  <PresentationFormat>와이드스크린</PresentationFormat>
  <Paragraphs>40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18</cp:revision>
  <dcterms:created xsi:type="dcterms:W3CDTF">2024-06-15T08:02:11Z</dcterms:created>
  <dcterms:modified xsi:type="dcterms:W3CDTF">2024-06-16T06:23:59Z</dcterms:modified>
</cp:coreProperties>
</file>